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3A4372-561D-4865-AB5B-DD64A02A632C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FA4124-DA5D-48B1-91D7-24212C2CD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55B218-B47A-4199-82A2-EC1927F074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03B9-53CE-44A6-81E3-CBC1EDA25BA4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27BAA-9897-4C56-8C66-C34B2B90D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008E-E837-4B11-A6A0-15BE1E23A632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8AE21-A4D5-4008-9490-1FBC5DBA1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1942-BBC0-4E27-A069-F78D6D0A26CF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1258-BD8E-4929-9BC8-14506DD81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1E4C-AD35-4544-A8A6-58419D44699E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1CC94-BEC3-4E0F-97C4-74797BC11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611E1-4B3E-4A62-BDD1-7B5AE8889257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0A82-BA24-4243-BF51-DF23775F0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C14A-5E20-4678-BFE2-241D621143B2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8E8F-DF6F-4317-91AE-F9A04801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6C99-4BEC-47A6-BB93-809EEED4273E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54FA-4F9C-45C8-8C8F-077478606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8E09-DA5E-47CE-AF40-3932A7685704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E8F3-8897-4551-8ED3-2D1C07203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F492-788A-4795-91F0-3032095B6908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8621-221B-44A6-A634-5FBFBE51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B45B-C303-40EB-B860-42ED1485DB1A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3776-79F1-4C19-8E27-8709CE56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0AD4-FCB5-4DCB-A430-F8EAA97D1A49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349E-40CA-41A3-9A48-41FB516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1B359-BACF-4526-8582-05E911DFC7DC}" type="datetimeFigureOut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D98996-E342-44BB-BDD2-FB0FC9C57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6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8.xls"/><Relationship Id="rId4" Type="http://schemas.openxmlformats.org/officeDocument/2006/relationships/oleObject" Target="../embeddings/Microsoft_Office_Excel_97-2003_Worksheet7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10.xls"/><Relationship Id="rId4" Type="http://schemas.openxmlformats.org/officeDocument/2006/relationships/oleObject" Target="../embeddings/Microsoft_Office_Excel_97-2003_Worksheet9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1524000" y="152400"/>
            <a:ext cx="6172200" cy="923925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BAHASA MELAYU KEFAHAMAN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524000"/>
          <a:ext cx="8610600" cy="1584960"/>
        </p:xfrm>
        <a:graphic>
          <a:graphicData uri="http://schemas.openxmlformats.org/drawingml/2006/table">
            <a:tbl>
              <a:tblPr/>
              <a:tblGrid>
                <a:gridCol w="759058"/>
                <a:gridCol w="694457"/>
                <a:gridCol w="692150"/>
                <a:gridCol w="761365"/>
                <a:gridCol w="761365"/>
                <a:gridCol w="692150"/>
                <a:gridCol w="682922"/>
                <a:gridCol w="695225"/>
                <a:gridCol w="695225"/>
                <a:gridCol w="805083"/>
                <a:gridCol w="685800"/>
                <a:gridCol w="685800"/>
              </a:tblGrid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GRED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JUMLAH MURID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JUMLAH 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JUMLAH GAGAL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88.23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94.7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82.4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11.77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6" name="Chart 3"/>
          <p:cNvGraphicFramePr>
            <a:graphicFrameLocks/>
          </p:cNvGraphicFramePr>
          <p:nvPr/>
        </p:nvGraphicFramePr>
        <p:xfrm>
          <a:off x="307975" y="3503613"/>
          <a:ext cx="3824288" cy="2101850"/>
        </p:xfrm>
        <a:graphic>
          <a:graphicData uri="http://schemas.openxmlformats.org/presentationml/2006/ole">
            <p:oleObj spid="_x0000_s1026" name="Worksheet" r:id="rId4" imgW="3810000" imgH="2095500" progId="Excel.Sheet.8">
              <p:embed/>
            </p:oleObj>
          </a:graphicData>
        </a:graphic>
      </p:graphicFrame>
      <p:graphicFrame>
        <p:nvGraphicFramePr>
          <p:cNvPr id="1027" name="Chart 4"/>
          <p:cNvGraphicFramePr>
            <a:graphicFrameLocks/>
          </p:cNvGraphicFramePr>
          <p:nvPr/>
        </p:nvGraphicFramePr>
        <p:xfrm>
          <a:off x="4572000" y="3503613"/>
          <a:ext cx="3954463" cy="2101850"/>
        </p:xfrm>
        <a:graphic>
          <a:graphicData uri="http://schemas.openxmlformats.org/presentationml/2006/ole">
            <p:oleObj spid="_x0000_s1027" name="Worksheet" r:id="rId5" imgW="3962400" imgH="2104949" progId="Excel.Sheet.8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32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8" name="Rectangle 4"/>
          <p:cNvSpPr>
            <a:spLocks noChangeArrowheads="1"/>
          </p:cNvSpPr>
          <p:nvPr/>
        </p:nvSpPr>
        <p:spPr bwMode="auto">
          <a:xfrm>
            <a:off x="1524000" y="152400"/>
            <a:ext cx="6172200" cy="923925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BAHASA MELAYU PENULISAN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447800"/>
          <a:ext cx="8458199" cy="1661160"/>
        </p:xfrm>
        <a:graphic>
          <a:graphicData uri="http://schemas.openxmlformats.org/drawingml/2006/table">
            <a:tbl>
              <a:tblPr/>
              <a:tblGrid>
                <a:gridCol w="772986"/>
                <a:gridCol w="707201"/>
                <a:gridCol w="704850"/>
                <a:gridCol w="775335"/>
                <a:gridCol w="775335"/>
                <a:gridCol w="704850"/>
                <a:gridCol w="695452"/>
                <a:gridCol w="707981"/>
                <a:gridCol w="707981"/>
                <a:gridCol w="707981"/>
                <a:gridCol w="624185"/>
                <a:gridCol w="574062"/>
              </a:tblGrid>
              <a:tr h="31568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GRED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MURID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GAGAL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95.2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88.23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92.3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94.7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94.1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11.77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Chart 3"/>
          <p:cNvGraphicFramePr>
            <a:graphicFrameLocks/>
          </p:cNvGraphicFramePr>
          <p:nvPr/>
        </p:nvGraphicFramePr>
        <p:xfrm>
          <a:off x="307975" y="3503613"/>
          <a:ext cx="3956050" cy="2101850"/>
        </p:xfrm>
        <a:graphic>
          <a:graphicData uri="http://schemas.openxmlformats.org/presentationml/2006/ole">
            <p:oleObj spid="_x0000_s2050" name="Worksheet" r:id="rId4" imgW="3962400" imgH="2104949" progId="Excel.Sheet.8">
              <p:embed/>
            </p:oleObj>
          </a:graphicData>
        </a:graphic>
      </p:graphicFrame>
      <p:graphicFrame>
        <p:nvGraphicFramePr>
          <p:cNvPr id="2051" name="Chart 4"/>
          <p:cNvGraphicFramePr>
            <a:graphicFrameLocks/>
          </p:cNvGraphicFramePr>
          <p:nvPr/>
        </p:nvGraphicFramePr>
        <p:xfrm>
          <a:off x="4725988" y="3503613"/>
          <a:ext cx="3954462" cy="2101850"/>
        </p:xfrm>
        <a:graphic>
          <a:graphicData uri="http://schemas.openxmlformats.org/presentationml/2006/ole">
            <p:oleObj spid="_x0000_s2051" name="Worksheet" r:id="rId5" imgW="3962400" imgH="2104949" progId="Excel.Sheet.8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32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1524000" y="0"/>
            <a:ext cx="6172200" cy="762000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MATEMATIK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143000"/>
          <a:ext cx="8458199" cy="1871472"/>
        </p:xfrm>
        <a:graphic>
          <a:graphicData uri="http://schemas.openxmlformats.org/drawingml/2006/table">
            <a:tbl>
              <a:tblPr/>
              <a:tblGrid>
                <a:gridCol w="772986"/>
                <a:gridCol w="707201"/>
                <a:gridCol w="704850"/>
                <a:gridCol w="775335"/>
                <a:gridCol w="775335"/>
                <a:gridCol w="704850"/>
                <a:gridCol w="695452"/>
                <a:gridCol w="707981"/>
                <a:gridCol w="707981"/>
                <a:gridCol w="707981"/>
                <a:gridCol w="624185"/>
                <a:gridCol w="574062"/>
              </a:tblGrid>
              <a:tr h="31568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GRED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MURID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GAGAL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95.2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88.23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92.3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63.2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88.2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11.77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74" name="Chart 3"/>
          <p:cNvGraphicFramePr>
            <a:graphicFrameLocks/>
          </p:cNvGraphicFramePr>
          <p:nvPr/>
        </p:nvGraphicFramePr>
        <p:xfrm>
          <a:off x="307975" y="3503613"/>
          <a:ext cx="3956050" cy="2101850"/>
        </p:xfrm>
        <a:graphic>
          <a:graphicData uri="http://schemas.openxmlformats.org/presentationml/2006/ole">
            <p:oleObj spid="_x0000_s3074" name="Worksheet" r:id="rId3" imgW="3962400" imgH="2104949" progId="Excel.Sheet.8">
              <p:embed/>
            </p:oleObj>
          </a:graphicData>
        </a:graphic>
      </p:graphicFrame>
      <p:graphicFrame>
        <p:nvGraphicFramePr>
          <p:cNvPr id="3075" name="Chart 4"/>
          <p:cNvGraphicFramePr>
            <a:graphicFrameLocks/>
          </p:cNvGraphicFramePr>
          <p:nvPr/>
        </p:nvGraphicFramePr>
        <p:xfrm>
          <a:off x="4643438" y="3503613"/>
          <a:ext cx="3954462" cy="2101850"/>
        </p:xfrm>
        <a:graphic>
          <a:graphicData uri="http://schemas.openxmlformats.org/presentationml/2006/ole">
            <p:oleObj spid="_x0000_s3075" name="Worksheet" r:id="rId4" imgW="3962400" imgH="2104949" progId="Excel.Sheet.8">
              <p:embed/>
            </p:oleObj>
          </a:graphicData>
        </a:graphic>
      </p:graphicFrame>
    </p:spTree>
  </p:cSld>
  <p:clrMapOvr>
    <a:masterClrMapping/>
  </p:clrMapOvr>
  <p:transition advTm="194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1524000" y="152400"/>
            <a:ext cx="6172200" cy="923925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BAHASA INGGERIS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447800"/>
          <a:ext cx="8610600" cy="1584960"/>
        </p:xfrm>
        <a:graphic>
          <a:graphicData uri="http://schemas.openxmlformats.org/drawingml/2006/table">
            <a:tbl>
              <a:tblPr/>
              <a:tblGrid>
                <a:gridCol w="759058"/>
                <a:gridCol w="694457"/>
                <a:gridCol w="692150"/>
                <a:gridCol w="761365"/>
                <a:gridCol w="761365"/>
                <a:gridCol w="692150"/>
                <a:gridCol w="682922"/>
                <a:gridCol w="695225"/>
                <a:gridCol w="695225"/>
                <a:gridCol w="805083"/>
                <a:gridCol w="685800"/>
                <a:gridCol w="685800"/>
              </a:tblGrid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GRED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JUMLAH MURID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JUMLAH 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JUMLAH GAGAL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76.47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53.8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52.9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23.53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46.2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47.1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98" name="Chart 3"/>
          <p:cNvGraphicFramePr>
            <a:graphicFrameLocks/>
          </p:cNvGraphicFramePr>
          <p:nvPr/>
        </p:nvGraphicFramePr>
        <p:xfrm>
          <a:off x="307975" y="3503613"/>
          <a:ext cx="3956050" cy="2101850"/>
        </p:xfrm>
        <a:graphic>
          <a:graphicData uri="http://schemas.openxmlformats.org/presentationml/2006/ole">
            <p:oleObj spid="_x0000_s4098" name="Worksheet" r:id="rId4" imgW="3962400" imgH="2104949" progId="Excel.Sheet.8">
              <p:embed/>
            </p:oleObj>
          </a:graphicData>
        </a:graphic>
      </p:graphicFrame>
      <p:graphicFrame>
        <p:nvGraphicFramePr>
          <p:cNvPr id="4099" name="Chart 4"/>
          <p:cNvGraphicFramePr>
            <a:graphicFrameLocks/>
          </p:cNvGraphicFramePr>
          <p:nvPr/>
        </p:nvGraphicFramePr>
        <p:xfrm>
          <a:off x="4643438" y="3503613"/>
          <a:ext cx="3954462" cy="2101850"/>
        </p:xfrm>
        <a:graphic>
          <a:graphicData uri="http://schemas.openxmlformats.org/presentationml/2006/ole">
            <p:oleObj spid="_x0000_s4099" name="Worksheet" r:id="rId5" imgW="3962400" imgH="2104949" progId="Excel.Sheet.8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32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4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762000" y="152400"/>
            <a:ext cx="7696200" cy="762000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SAINS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19200"/>
          <a:ext cx="8458199" cy="1871472"/>
        </p:xfrm>
        <a:graphic>
          <a:graphicData uri="http://schemas.openxmlformats.org/drawingml/2006/table">
            <a:tbl>
              <a:tblPr/>
              <a:tblGrid>
                <a:gridCol w="772986"/>
                <a:gridCol w="707201"/>
                <a:gridCol w="704850"/>
                <a:gridCol w="775335"/>
                <a:gridCol w="775335"/>
                <a:gridCol w="704850"/>
                <a:gridCol w="695452"/>
                <a:gridCol w="707981"/>
                <a:gridCol w="707981"/>
                <a:gridCol w="707981"/>
                <a:gridCol w="624185"/>
                <a:gridCol w="574062"/>
              </a:tblGrid>
              <a:tr h="31568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GRED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MURID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JUMLAH GAGAL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LULUS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95.2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88.23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92.3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63.2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94.1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11.77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2" name="Chart 5"/>
          <p:cNvGraphicFramePr>
            <a:graphicFrameLocks/>
          </p:cNvGraphicFramePr>
          <p:nvPr/>
        </p:nvGraphicFramePr>
        <p:xfrm>
          <a:off x="457200" y="3200400"/>
          <a:ext cx="3817938" cy="1941513"/>
        </p:xfrm>
        <a:graphic>
          <a:graphicData uri="http://schemas.openxmlformats.org/presentationml/2006/ole">
            <p:oleObj spid="_x0000_s5122" name="Worksheet" r:id="rId4" imgW="3829202" imgH="1952549" progId="Excel.Sheet.8">
              <p:embed/>
            </p:oleObj>
          </a:graphicData>
        </a:graphic>
      </p:graphicFrame>
      <p:graphicFrame>
        <p:nvGraphicFramePr>
          <p:cNvPr id="5123" name="Chart 6"/>
          <p:cNvGraphicFramePr>
            <a:graphicFrameLocks/>
          </p:cNvGraphicFramePr>
          <p:nvPr/>
        </p:nvGraphicFramePr>
        <p:xfrm>
          <a:off x="4797425" y="3278188"/>
          <a:ext cx="3954463" cy="1911350"/>
        </p:xfrm>
        <a:graphic>
          <a:graphicData uri="http://schemas.openxmlformats.org/presentationml/2006/ole">
            <p:oleObj spid="_x0000_s5123" name="Worksheet" r:id="rId5" imgW="3962400" imgH="1914449" progId="Excel.Sheet.8">
              <p:embed/>
            </p:oleObj>
          </a:graphicData>
        </a:graphic>
      </p:graphicFrame>
    </p:spTree>
  </p:cSld>
  <p:clrMapOvr>
    <a:masterClrMapping/>
  </p:clrMapOvr>
  <p:transition advTm="4134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35" name="Group 999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4038602" cy="21244560"/>
        </p:xfrm>
        <a:graphic>
          <a:graphicData uri="http://schemas.openxmlformats.org/drawingml/2006/table">
            <a:tbl>
              <a:tblPr/>
              <a:tblGrid>
                <a:gridCol w="434150"/>
                <a:gridCol w="296164"/>
                <a:gridCol w="419004"/>
                <a:gridCol w="294482"/>
                <a:gridCol w="296164"/>
                <a:gridCol w="294481"/>
                <a:gridCol w="296164"/>
                <a:gridCol w="294482"/>
                <a:gridCol w="294481"/>
                <a:gridCol w="373571"/>
                <a:gridCol w="371888"/>
                <a:gridCol w="37357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926" marR="969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1524000" y="0"/>
            <a:ext cx="6172200" cy="762000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BILANGAN PELAJAR MENDAPAT 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066800"/>
          <a:ext cx="8610599" cy="1472184"/>
        </p:xfrm>
        <a:graphic>
          <a:graphicData uri="http://schemas.openxmlformats.org/drawingml/2006/table">
            <a:tbl>
              <a:tblPr/>
              <a:tblGrid>
                <a:gridCol w="914399"/>
                <a:gridCol w="609600"/>
                <a:gridCol w="609600"/>
                <a:gridCol w="609601"/>
                <a:gridCol w="609599"/>
                <a:gridCol w="533400"/>
                <a:gridCol w="1219200"/>
                <a:gridCol w="1143000"/>
                <a:gridCol w="1143000"/>
                <a:gridCol w="1219200"/>
              </a:tblGrid>
              <a:tr h="17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JUMLAH CALON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LULUS SEMUA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LULUS SEBAHAGIAN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GAGAL SEMUA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46" name="Chart 4"/>
          <p:cNvGraphicFramePr>
            <a:graphicFrameLocks/>
          </p:cNvGraphicFramePr>
          <p:nvPr/>
        </p:nvGraphicFramePr>
        <p:xfrm>
          <a:off x="1379538" y="2903538"/>
          <a:ext cx="5149850" cy="2711450"/>
        </p:xfrm>
        <a:graphic>
          <a:graphicData uri="http://schemas.openxmlformats.org/presentationml/2006/ole">
            <p:oleObj spid="_x0000_s6146" name="Worksheet" r:id="rId3" imgW="5181600" imgH="2724302" progId="Excel.Sheet.8">
              <p:embed/>
            </p:oleObj>
          </a:graphicData>
        </a:graphic>
      </p:graphicFrame>
    </p:spTree>
  </p:cSld>
  <p:clrMapOvr>
    <a:masterClrMapping/>
  </p:clrMapOvr>
  <p:transition advTm="1945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Rectangle 3"/>
          <p:cNvSpPr>
            <a:spLocks noChangeArrowheads="1"/>
          </p:cNvSpPr>
          <p:nvPr/>
        </p:nvSpPr>
        <p:spPr bwMode="auto">
          <a:xfrm>
            <a:off x="762000" y="152400"/>
            <a:ext cx="7696200" cy="762000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PENCAPAIAN UPSR DARI TAHUN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2005 HINGGA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2009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95400"/>
          <a:ext cx="8534402" cy="1472184"/>
        </p:xfrm>
        <a:graphic>
          <a:graphicData uri="http://schemas.openxmlformats.org/drawingml/2006/table">
            <a:tbl>
              <a:tblPr/>
              <a:tblGrid>
                <a:gridCol w="1137919"/>
                <a:gridCol w="1517227"/>
                <a:gridCol w="1422401"/>
                <a:gridCol w="1422401"/>
                <a:gridCol w="1517227"/>
                <a:gridCol w="1517227"/>
              </a:tblGrid>
              <a:tr h="17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JUMLAH CALON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JUMLAH LULUS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% LULUS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JUMLAH GAGAL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% GAGAL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76.47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53.85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52.6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52.9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23.53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46.15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47.4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47.1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70" name="Chart 5"/>
          <p:cNvGraphicFramePr>
            <a:graphicFrameLocks/>
          </p:cNvGraphicFramePr>
          <p:nvPr/>
        </p:nvGraphicFramePr>
        <p:xfrm>
          <a:off x="914400" y="2897188"/>
          <a:ext cx="7362825" cy="2671762"/>
        </p:xfrm>
        <a:graphic>
          <a:graphicData uri="http://schemas.openxmlformats.org/presentationml/2006/ole">
            <p:oleObj spid="_x0000_s7170" name="Worksheet" r:id="rId3" imgW="7381951" imgH="2676449" progId="Excel.Sheet.8">
              <p:embed/>
            </p:oleObj>
          </a:graphicData>
        </a:graphic>
      </p:graphicFrame>
    </p:spTree>
  </p:cSld>
  <p:clrMapOvr>
    <a:masterClrMapping/>
  </p:clrMapOvr>
  <p:transition advTm="4134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4|17.8|1.9|2.4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4|17.8|1.9|2.4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4|17.8|1.9|2.4|4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517</Words>
  <Application>Microsoft Office PowerPoint</Application>
  <PresentationFormat>On-screen Show (4:3)</PresentationFormat>
  <Paragraphs>480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Arial</vt:lpstr>
      <vt:lpstr>Arial Black</vt:lpstr>
      <vt:lpstr>Times New Roman</vt:lpstr>
      <vt:lpstr>Tahoma</vt:lpstr>
      <vt:lpstr>Wingdings</vt:lpstr>
      <vt:lpstr>Office Theme</vt:lpstr>
      <vt:lpstr>Microsoft Office Excel 97-2003 Worksheet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KEMENTERIAN PELAJARAN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SITI HABSAH</dc:creator>
  <cp:lastModifiedBy>Admin</cp:lastModifiedBy>
  <cp:revision>1</cp:revision>
  <dcterms:created xsi:type="dcterms:W3CDTF">2010-01-07T01:19:10Z</dcterms:created>
  <dcterms:modified xsi:type="dcterms:W3CDTF">2010-04-01T05:02:28Z</dcterms:modified>
</cp:coreProperties>
</file>